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7" y="-4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105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593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45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60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48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39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91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73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76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354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98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15C0A-062A-446B-81F3-3F6003F38B9B}" type="datetimeFigureOut">
              <a:rPr lang="zh-CN" altLang="en-US" smtClean="0"/>
              <a:t>2019/1/20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65C74-FC57-4FB0-8C42-4372528219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8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9664" y="577431"/>
            <a:ext cx="7448180" cy="4729083"/>
            <a:chOff x="162830" y="-112047"/>
            <a:chExt cx="7294111" cy="5722406"/>
          </a:xfrm>
        </p:grpSpPr>
        <p:sp>
          <p:nvSpPr>
            <p:cNvPr id="5" name="TextBox 1"/>
            <p:cNvSpPr txBox="1"/>
            <p:nvPr/>
          </p:nvSpPr>
          <p:spPr>
            <a:xfrm flipV="1">
              <a:off x="162845" y="-112047"/>
              <a:ext cx="389915" cy="154830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vert="eaVert" wrap="square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Identification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sp>
          <p:nvSpPr>
            <p:cNvPr id="6" name="TextBox 2"/>
            <p:cNvSpPr txBox="1"/>
            <p:nvPr/>
          </p:nvSpPr>
          <p:spPr>
            <a:xfrm>
              <a:off x="714558" y="-2"/>
              <a:ext cx="3031891" cy="143625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Potentially relevant papers with information on prevalence identified through database, searching Pubmed, google scholar,  Cochrane library,CNKI, Wanfang Medical Network  (n=324)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sp>
          <p:nvSpPr>
            <p:cNvPr id="7" name="TextBox 3"/>
            <p:cNvSpPr txBox="1"/>
            <p:nvPr/>
          </p:nvSpPr>
          <p:spPr>
            <a:xfrm>
              <a:off x="4853364" y="300348"/>
              <a:ext cx="1892559" cy="72426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Publications excluded duplicate data(n=287) 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cxnSp>
          <p:nvCxnSpPr>
            <p:cNvPr id="8" name="直接箭头连接符 7"/>
            <p:cNvCxnSpPr/>
            <p:nvPr/>
          </p:nvCxnSpPr>
          <p:spPr>
            <a:xfrm>
              <a:off x="3785175" y="592744"/>
              <a:ext cx="1068287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9" name="TextBox 10"/>
            <p:cNvSpPr txBox="1"/>
            <p:nvPr/>
          </p:nvSpPr>
          <p:spPr>
            <a:xfrm flipV="1">
              <a:off x="162842" y="1642824"/>
              <a:ext cx="394154" cy="127636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vert="eaVert" wrap="square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Screening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sp>
          <p:nvSpPr>
            <p:cNvPr id="10" name="TextBox 11"/>
            <p:cNvSpPr txBox="1"/>
            <p:nvPr/>
          </p:nvSpPr>
          <p:spPr>
            <a:xfrm>
              <a:off x="930517" y="2168672"/>
              <a:ext cx="2092432" cy="68285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Records base on review of title and abstract(n=37)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sp>
          <p:nvSpPr>
            <p:cNvPr id="11" name="TextBox 12"/>
            <p:cNvSpPr txBox="1"/>
            <p:nvPr/>
          </p:nvSpPr>
          <p:spPr>
            <a:xfrm>
              <a:off x="3988490" y="1901869"/>
              <a:ext cx="2821936" cy="101696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Studies excluded(n=15)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1.Abstracts,comments,reviews(n=12)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2. Basic experimental research(n=3)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cxnSp>
          <p:nvCxnSpPr>
            <p:cNvPr id="12" name="直接箭头连接符 11"/>
            <p:cNvCxnSpPr/>
            <p:nvPr/>
          </p:nvCxnSpPr>
          <p:spPr>
            <a:xfrm>
              <a:off x="3022949" y="2410379"/>
              <a:ext cx="965473" cy="961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3" name="TextBox 16"/>
            <p:cNvSpPr txBox="1"/>
            <p:nvPr/>
          </p:nvSpPr>
          <p:spPr>
            <a:xfrm flipV="1">
              <a:off x="162830" y="3047633"/>
              <a:ext cx="394131" cy="118805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vert="eaVert" wrap="square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Eligibility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sp>
          <p:nvSpPr>
            <p:cNvPr id="14" name="TextBox 18"/>
            <p:cNvSpPr txBox="1"/>
            <p:nvPr/>
          </p:nvSpPr>
          <p:spPr>
            <a:xfrm>
              <a:off x="930558" y="3456620"/>
              <a:ext cx="2024819" cy="77907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Publications obtained for further evaluation (n=22)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cxnSp>
          <p:nvCxnSpPr>
            <p:cNvPr id="15" name="直接箭头连接符 14"/>
            <p:cNvCxnSpPr/>
            <p:nvPr/>
          </p:nvCxnSpPr>
          <p:spPr>
            <a:xfrm>
              <a:off x="1933345" y="1436254"/>
              <a:ext cx="9635" cy="702728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6" name="直接箭头连接符 15"/>
            <p:cNvCxnSpPr/>
            <p:nvPr/>
          </p:nvCxnSpPr>
          <p:spPr>
            <a:xfrm>
              <a:off x="1923414" y="2851530"/>
              <a:ext cx="9930" cy="60519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7" name="TextBox 23"/>
            <p:cNvSpPr txBox="1"/>
            <p:nvPr/>
          </p:nvSpPr>
          <p:spPr>
            <a:xfrm>
              <a:off x="3656995" y="3115167"/>
              <a:ext cx="3799946" cy="130228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Publications excluded base on full text review (n=15)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1.Without controls(n=5)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2. Repeated publication(n=3)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3. Incomplete data or only result description(n=8) 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sp>
          <p:nvSpPr>
            <p:cNvPr id="18" name="TextBox 26"/>
            <p:cNvSpPr txBox="1"/>
            <p:nvPr/>
          </p:nvSpPr>
          <p:spPr>
            <a:xfrm>
              <a:off x="930527" y="4878463"/>
              <a:ext cx="2210458" cy="73120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Studies included in meta-analysis (n=6)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sp>
          <p:nvSpPr>
            <p:cNvPr id="19" name="TextBox 28"/>
            <p:cNvSpPr txBox="1"/>
            <p:nvPr/>
          </p:nvSpPr>
          <p:spPr>
            <a:xfrm flipV="1">
              <a:off x="162832" y="4607814"/>
              <a:ext cx="394129" cy="100254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vert="eaVert" wrap="square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宋体"/>
                  <a:cs typeface="宋体"/>
                </a:rPr>
                <a:t>Included</a:t>
              </a: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/>
                <a:ea typeface="宋体"/>
                <a:cs typeface="宋体"/>
              </a:endParaRPr>
            </a:p>
          </p:txBody>
        </p:sp>
        <p:cxnSp>
          <p:nvCxnSpPr>
            <p:cNvPr id="20" name="直接箭头连接符 19"/>
            <p:cNvCxnSpPr/>
            <p:nvPr/>
          </p:nvCxnSpPr>
          <p:spPr>
            <a:xfrm>
              <a:off x="2955532" y="3737248"/>
              <a:ext cx="71360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21" name="直接箭头连接符 20"/>
            <p:cNvCxnSpPr/>
            <p:nvPr/>
          </p:nvCxnSpPr>
          <p:spPr>
            <a:xfrm>
              <a:off x="1923414" y="4270626"/>
              <a:ext cx="1" cy="60783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5172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全屏显示(4:3)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xingyue_51</dc:creator>
  <cp:lastModifiedBy>xingyue_51</cp:lastModifiedBy>
  <cp:revision>1</cp:revision>
  <dcterms:created xsi:type="dcterms:W3CDTF">2019-01-19T23:37:03Z</dcterms:created>
  <dcterms:modified xsi:type="dcterms:W3CDTF">2019-01-19T23:37:20Z</dcterms:modified>
</cp:coreProperties>
</file>